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1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16. 10. 6.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16. 10. 6.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16. 10. 6.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16. 10. 6.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16. 10. 6.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16. 10. 6.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16. 10. 6.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16. 10. 6.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16. 10. 6.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16. 10. 6.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16. 10. 6.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16. 10. 6.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Arch Bridge Design Competition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eam member names</a:t>
            </a:r>
            <a:endParaRPr lang="en-US" dirty="0"/>
          </a:p>
        </p:txBody>
      </p:sp>
      <p:pic>
        <p:nvPicPr>
          <p:cNvPr id="4" name="Picture 3" descr="ppt-cov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559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-2-desig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19" y="76200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60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3-final-desig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280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4-lesson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879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7</Words>
  <Application>Microsoft Macintosh PowerPoint</Application>
  <PresentationFormat>On-screen Show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Arch Bridge Design Competition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 Bridge Design Competition</dc:title>
  <dc:creator>GPa</dc:creator>
  <cp:lastModifiedBy>apple</cp:lastModifiedBy>
  <cp:revision>7</cp:revision>
  <dcterms:created xsi:type="dcterms:W3CDTF">2006-08-16T00:00:00Z</dcterms:created>
  <dcterms:modified xsi:type="dcterms:W3CDTF">2016-10-07T07:38:49Z</dcterms:modified>
</cp:coreProperties>
</file>